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03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2064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2/9/21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92422" y="0"/>
            <a:ext cx="43161644" cy="31470530"/>
            <a:chOff x="-79000" y="0"/>
            <a:chExt cx="43161644" cy="314705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626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6.jpeg"/><Relationship Id="rId3" Type="http://schemas.openxmlformats.org/officeDocument/2006/relationships/image" Target="../media/image3.svg"/><Relationship Id="rId7" Type="http://schemas.openxmlformats.org/officeDocument/2006/relationships/diagramLayout" Target="../diagrams/layout1.xml"/><Relationship Id="rId12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4" Type="http://schemas.openxmlformats.org/officeDocument/2006/relationships/customXml" Target="../ink/ink1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D65E7CCB-A406-E14B-AF06-C79530DA0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459199" y="29450736"/>
            <a:ext cx="16770345" cy="2531372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10</cp:revision>
  <cp:lastPrinted>2014-10-01T19:43:12Z</cp:lastPrinted>
  <dcterms:created xsi:type="dcterms:W3CDTF">2019-09-13T00:07:06Z</dcterms:created>
  <dcterms:modified xsi:type="dcterms:W3CDTF">2021-02-09T20:58:15Z</dcterms:modified>
</cp:coreProperties>
</file>